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59"/>
    <a:srgbClr val="71B8C3"/>
    <a:srgbClr val="564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94"/>
  </p:normalViewPr>
  <p:slideViewPr>
    <p:cSldViewPr snapToGrid="0">
      <p:cViewPr varScale="1">
        <p:scale>
          <a:sx n="129" d="100"/>
          <a:sy n="129" d="100"/>
        </p:scale>
        <p:origin x="6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CC62-007E-0C44-AD89-4BA62F987077}" type="datetimeFigureOut">
              <a:rPr lang="en-US" smtClean="0"/>
              <a:t>12/22/22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A93D1-E642-5D46-B943-B52804A2A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19AFDDCE-2145-F07A-B10A-D2BE0CC104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69653" y="30855"/>
            <a:ext cx="2822347" cy="32024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FF0B91-4859-665C-10EE-411BE363F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2" y="512091"/>
            <a:ext cx="8512934" cy="2519735"/>
          </a:xfrm>
        </p:spPr>
        <p:txBody>
          <a:bodyPr/>
          <a:lstStyle>
            <a:lvl1pPr>
              <a:defRPr>
                <a:latin typeface="Myriad Pro" panose="020B07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46B5CB6E-0DAB-0CBF-FE0C-BA13E9673CF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2" y="3233334"/>
            <a:ext cx="8512934" cy="661267"/>
          </a:xfrm>
        </p:spPr>
        <p:txBody>
          <a:bodyPr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presenter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C37DA-E0A6-830F-4796-F19542094B81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104292" y="3994396"/>
            <a:ext cx="8512934" cy="1760361"/>
          </a:xfrm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rgbClr val="71B8C3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authors</a:t>
            </a:r>
          </a:p>
        </p:txBody>
      </p:sp>
    </p:spTree>
    <p:extLst>
      <p:ext uri="{BB962C8B-B14F-4D97-AF65-F5344CB8AC3E}">
        <p14:creationId xmlns:p14="http://schemas.microsoft.com/office/powerpoint/2010/main" val="3683412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CC3D7-8952-8555-86B7-4BA38694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B5D20-6754-6E11-A4F2-C649E0ABA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DB9AF-9C23-D68D-B0FA-4250A46DC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ECF6-12E3-D545-A607-A4EE4D91ADE7}" type="datetime1">
              <a:rPr lang="en-US" smtClean="0"/>
              <a:t>12/22/22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4A7907-223B-B01B-4984-C35B1C69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AB4FF5-DE06-DEF3-73E3-5BA4C7AEB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8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A41705-DDAF-4B19-C3E9-D1184A67A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98AF85-1B5D-8C8A-2217-CBA1E34D8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1E471-7B12-C914-B4DE-16BF43C28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64A9-2577-444F-B3EB-9E9149EE7CEA}" type="datetime1">
              <a:rPr lang="en-US" smtClean="0"/>
              <a:t>12/22/22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C69537-9B9E-8F73-1D83-11C30C28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6963AF-813B-FE47-FF6E-AF9F8821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0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BBC1-2E52-71CA-6B0E-6AF118E4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A894-61AB-C3BE-2D96-2D533FD9B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A232D-A4AB-0608-A46C-722C21BB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4FB7-28D7-FF46-92E4-720D809BDE75}" type="datetime1">
              <a:rPr lang="en-US" smtClean="0"/>
              <a:t>12/22/22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BF9A1-FB27-BB9D-7B02-BA6C7245F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534A0-BB1D-B079-1392-6A53D5ED2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13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73AEF-E9EA-AD7B-3DBA-7CBD66C09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161CC-9E8D-0CC4-B9E3-5BD422353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495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072E0-17BE-488E-EBAE-507305C7D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95CD-685B-6E45-A792-6A6ACE15F399}" type="datetime1">
              <a:rPr lang="en-US" smtClean="0"/>
              <a:t>12/22/22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33C0DC-28CB-27C0-F4A3-90ACC7EB7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A91D96-440C-54E6-C715-8460A21D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9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8A7D-1143-C315-3370-D81EC3FA9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ABB63-994B-4BB8-55C2-2487062C9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23255-4A9A-B164-9E17-712371B92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F456D-8C5C-436E-1CAF-C3F55441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CC17-294B-7549-A8AF-A12CB15C7921}" type="datetime1">
              <a:rPr lang="en-US" smtClean="0"/>
              <a:t>12/22/22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D61C3D3-798A-5E7C-2AA7-5270A3E7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0ABDE3B-EF3D-C29A-6500-7C443FF6D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8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B971-E9AD-B07A-0A54-BFC0650CA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FBEBF-AB27-C8E6-CA03-890567592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93C20-D8DE-23D3-BADE-679003C64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BF1BF0-598E-89F8-8A2E-F33FB3D38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D2CD1-507B-8BC2-AC0E-DFD7A8C4A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59F329-C6FD-E315-A920-AB1B05320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1F2F-65C9-1A43-A9AB-BBC894DD3E6E}" type="datetime1">
              <a:rPr lang="en-US" smtClean="0"/>
              <a:t>12/22/22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DF3B5F5-942A-B56A-4C0A-CE9F7B8A7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D98EA1-2BF7-E3EF-4126-14B83283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5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8CDAD-8C7F-826C-DBE7-5136805C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6536C4-A793-D27E-4B07-B5328AC86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54E3-E192-5A41-A951-8A8B1432B6C9}" type="datetime1">
              <a:rPr lang="en-US" smtClean="0"/>
              <a:t>12/22/22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9E668-B54E-6CDF-92B5-91BB45AE1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F4DC9-56C7-2D0F-95F9-E63838504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59ED2-F142-6D09-8202-FDFDE9B4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B185-B52B-D64B-ABA2-63D321DB7A98}" type="datetime1">
              <a:rPr lang="en-US" smtClean="0"/>
              <a:t>12/22/22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8DEB27-6E1E-8D6F-B2C7-FA5D788B0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29360F-F594-416E-91E2-10D60B6B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3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05EB-2B4F-4C19-D80F-7E536A802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9AC24-C784-FE09-A7C6-F6BE515D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3E756-7310-D782-1471-88458B45D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C6BF2-262B-49F9-9BB2-93BE8AF3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1E6E-902A-A048-A19B-15BB4699F403}" type="datetime1">
              <a:rPr lang="en-US" smtClean="0"/>
              <a:t>12/22/22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F7EDAC2-73E0-994B-4DB5-1596F35A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BFE9A2E-ED24-E70E-757D-97847CA8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41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12972-A5F3-4C92-9A27-A19F7721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F5055-11A9-5930-E6B0-6758DF02B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CB59E-EC50-48D3-B730-8257BF41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859C7-3A74-C5A4-BB3C-9E895C84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D981-8EFF-3B4C-95AE-9DD3F9D467FE}" type="datetime1">
              <a:rPr lang="en-US" smtClean="0"/>
              <a:t>12/22/22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1A1881C-7DE2-647E-F978-1CBCB4EE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322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D9BB062-967F-A208-03A4-EDA6E29EB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493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fld id="{A61A0280-1387-8E44-AB93-C62DAC01AC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0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4A8387-5185-5157-7F7A-A910A27DA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2342A-8A24-A321-9DEA-FDAD52E0C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28572-5F95-AA3C-EFD2-9047A7980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25264-C93A-EC40-9CD9-9878E4819E5A}" type="datetime1">
              <a:rPr lang="en-US" smtClean="0"/>
              <a:t>12/22/22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E710-5AF2-5552-0697-1F98244A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0280-1387-8E44-AB93-C62DAC01AC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E3311C-4BD9-CA40-35D5-5EF988CA5A5A}"/>
              </a:ext>
            </a:extLst>
          </p:cNvPr>
          <p:cNvSpPr/>
          <p:nvPr userDrawn="1"/>
        </p:nvSpPr>
        <p:spPr>
          <a:xfrm>
            <a:off x="0" y="6409853"/>
            <a:ext cx="12188952" cy="457200"/>
          </a:xfrm>
          <a:prstGeom prst="rect">
            <a:avLst/>
          </a:prstGeom>
          <a:solidFill>
            <a:srgbClr val="024959"/>
          </a:solidFill>
          <a:ln>
            <a:solidFill>
              <a:srgbClr val="040D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9163035-CA5D-E4F1-C974-2910830F4718}"/>
              </a:ext>
            </a:extLst>
          </p:cNvPr>
          <p:cNvSpPr txBox="1">
            <a:spLocks/>
          </p:cNvSpPr>
          <p:nvPr userDrawn="1"/>
        </p:nvSpPr>
        <p:spPr>
          <a:xfrm>
            <a:off x="0" y="6492875"/>
            <a:ext cx="1287033" cy="273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  <a:latin typeface="Myriad Pro" panose="020B0703030403020204" pitchFamily="34" charset="0"/>
              </a:rPr>
              <a:t>ai2es.org</a:t>
            </a:r>
            <a:endParaRPr lang="en-US" sz="1800" b="1" dirty="0">
              <a:solidFill>
                <a:schemeClr val="bg1"/>
              </a:solidFill>
              <a:latin typeface="Myriad Pro" panose="020B07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62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56497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495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49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49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49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4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B151-0767-3DA1-155A-62FD3DC9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3C22B-8EB9-30F5-C3C5-074904DC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CD87A-030E-A6D2-550F-130CB084DF20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2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1023-313F-956F-F1DB-37EF1246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02F57-EC45-84DE-2C7C-894C7281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the school email by going to ‘insert’ -&gt; ‘Header &amp; Footer’, then in the footer bar put your email in.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2FD80-E3D6-CF5E-722A-1BE6E0F35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280-1387-8E44-AB93-C62DAC01AC55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A1EBE-D221-DC9E-60E1-E34E2A9F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email@school.edu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18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BB006E9-A3CD-2503-A506-59FAB198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B7CE5A6-E386-17CD-BBCC-6F4BCEEA0F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CADBEF0-1372-CF36-23CE-21BC143288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02C42-7D22-F757-A71F-8F143FD0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email@school.edu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3571A-3F4D-FF8C-8D7E-7878269E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280-1387-8E44-AB93-C62DAC01AC5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8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38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Myriad Pro</vt:lpstr>
      <vt:lpstr>Office Theme 2013 - 2022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McGovern, Amy</dc:creator>
  <cp:lastModifiedBy>McGovern, Amy</cp:lastModifiedBy>
  <cp:revision>31</cp:revision>
  <dcterms:created xsi:type="dcterms:W3CDTF">2022-12-20T20:12:56Z</dcterms:created>
  <dcterms:modified xsi:type="dcterms:W3CDTF">2022-12-22T22:00:00Z</dcterms:modified>
</cp:coreProperties>
</file>